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58" r:id="rId5"/>
    <p:sldId id="264"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1" d="100"/>
          <a:sy n="81" d="100"/>
        </p:scale>
        <p:origin x="-14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6F4A3C7-4E25-4822-875C-73D9F5E5FD2F}" type="datetimeFigureOut">
              <a:rPr lang="en-US" smtClean="0"/>
              <a:pPr/>
              <a:t>1/13/2021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F4A3C7-4E25-4822-875C-73D9F5E5FD2F}" type="datetimeFigureOut">
              <a:rPr lang="en-US" smtClean="0"/>
              <a:pPr/>
              <a:t>1/13/2021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F4A3C7-4E25-4822-875C-73D9F5E5FD2F}" type="datetimeFigureOut">
              <a:rPr lang="en-US" smtClean="0"/>
              <a:pPr/>
              <a:t>1/13/2021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6F4A3C7-4E25-4822-875C-73D9F5E5FD2F}" type="datetimeFigureOut">
              <a:rPr lang="en-US" smtClean="0"/>
              <a:pPr/>
              <a:t>1/13/2021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6F4A3C7-4E25-4822-875C-73D9F5E5FD2F}" type="datetimeFigureOut">
              <a:rPr lang="en-US" smtClean="0"/>
              <a:pPr/>
              <a:t>1/13/2021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6F4A3C7-4E25-4822-875C-73D9F5E5FD2F}" type="datetimeFigureOut">
              <a:rPr lang="en-US" smtClean="0"/>
              <a:pPr/>
              <a:t>1/13/2021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F4A3C7-4E25-4822-875C-73D9F5E5FD2F}" type="datetimeFigureOut">
              <a:rPr lang="en-US" smtClean="0"/>
              <a:pPr/>
              <a:t>1/13/2021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F4A3C7-4E25-4822-875C-73D9F5E5FD2F}" type="datetimeFigureOut">
              <a:rPr lang="en-US" smtClean="0"/>
              <a:pPr/>
              <a:t>1/13/2021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F4A3C7-4E25-4822-875C-73D9F5E5FD2F}" type="datetimeFigureOut">
              <a:rPr lang="en-US" smtClean="0"/>
              <a:pPr/>
              <a:t>1/13/2021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F4A3C7-4E25-4822-875C-73D9F5E5FD2F}" type="datetimeFigureOut">
              <a:rPr lang="en-US" smtClean="0"/>
              <a:pPr/>
              <a:t>1/13/2021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F4A3C7-4E25-4822-875C-73D9F5E5FD2F}" type="datetimeFigureOut">
              <a:rPr lang="en-US" smtClean="0"/>
              <a:pPr/>
              <a:t>1/13/2021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BDEA8-FA0B-4454-A422-E600A08FBAB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F4A3C7-4E25-4822-875C-73D9F5E5FD2F}" type="datetimeFigureOut">
              <a:rPr lang="en-US" smtClean="0"/>
              <a:pPr/>
              <a:t>1/13/2021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8BDEA8-FA0B-4454-A422-E600A08FBAB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43116"/>
            <a:ext cx="7772400" cy="1457334"/>
          </a:xfrm>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1026" name="Picture 2"/>
          <p:cNvPicPr>
            <a:picLocks noChangeAspect="1" noChangeArrowheads="1"/>
          </p:cNvPicPr>
          <p:nvPr/>
        </p:nvPicPr>
        <p:blipFill>
          <a:blip r:embed="rId2"/>
          <a:srcRect/>
          <a:stretch>
            <a:fillRect/>
          </a:stretch>
        </p:blipFill>
        <p:spPr bwMode="auto">
          <a:xfrm>
            <a:off x="928662" y="303617"/>
            <a:ext cx="7429552" cy="5654272"/>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2305050" y="4929198"/>
            <a:ext cx="4533900" cy="17145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Lesson 3 &amp; 4</a:t>
            </a:r>
            <a:endParaRPr lang="en-GB" dirty="0"/>
          </a:p>
        </p:txBody>
      </p:sp>
      <p:sp>
        <p:nvSpPr>
          <p:cNvPr id="3" name="Content Placeholder 2"/>
          <p:cNvSpPr>
            <a:spLocks noGrp="1"/>
          </p:cNvSpPr>
          <p:nvPr>
            <p:ph idx="1"/>
          </p:nvPr>
        </p:nvSpPr>
        <p:spPr/>
        <p:txBody>
          <a:bodyPr/>
          <a:lstStyle/>
          <a:p>
            <a:r>
              <a:rPr lang="en-GB" dirty="0" smtClean="0"/>
              <a:t>L.O: To use Robert T McCall’s Space-inspired artwork and style as a stimulus for a finished, new piece of work.</a:t>
            </a:r>
          </a:p>
          <a:p>
            <a:endParaRPr lang="en-GB" dirty="0" smtClean="0"/>
          </a:p>
          <a:p>
            <a:r>
              <a:rPr lang="en-GB" dirty="0" smtClean="0"/>
              <a:t>Outcome:  You will make your own completed artwork, using the ideas for the details and background that you collected and practised last week.</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endParaRPr lang="en-GB" dirty="0"/>
          </a:p>
        </p:txBody>
      </p:sp>
      <p:sp>
        <p:nvSpPr>
          <p:cNvPr id="3" name="Content Placeholder 2"/>
          <p:cNvSpPr>
            <a:spLocks noGrp="1"/>
          </p:cNvSpPr>
          <p:nvPr>
            <p:ph idx="1"/>
          </p:nvPr>
        </p:nvSpPr>
        <p:spPr>
          <a:xfrm>
            <a:off x="457200" y="357166"/>
            <a:ext cx="8229600" cy="5768997"/>
          </a:xfrm>
        </p:spPr>
        <p:txBody>
          <a:bodyPr>
            <a:normAutofit fontScale="92500"/>
          </a:bodyPr>
          <a:lstStyle/>
          <a:p>
            <a:pPr>
              <a:buNone/>
            </a:pPr>
            <a:r>
              <a:rPr lang="en-GB" dirty="0" smtClean="0"/>
              <a:t>Ok, so by now you have got a good idea about who Robert T McCall was, why he was so interested in making art about Space, and how he developed his ideas into amazing and inspiring artworks.</a:t>
            </a:r>
          </a:p>
          <a:p>
            <a:pPr>
              <a:buNone/>
            </a:pPr>
            <a:endParaRPr lang="en-GB" dirty="0" smtClean="0"/>
          </a:p>
          <a:p>
            <a:pPr>
              <a:buNone/>
            </a:pPr>
            <a:r>
              <a:rPr lang="en-GB" dirty="0" smtClean="0"/>
              <a:t>You have collected ideas and saved them (hopefully) like a sketchbook.  First of all, look through them and start thinking about what your finished piece is going to be about and how you imagine it is going to look.  Remember, the choice for you here is like space itself... limitless!</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 1- The Background</a:t>
            </a:r>
            <a:endParaRPr lang="en-GB" dirty="0"/>
          </a:p>
        </p:txBody>
      </p:sp>
      <p:sp>
        <p:nvSpPr>
          <p:cNvPr id="4" name="Content Placeholder 3"/>
          <p:cNvSpPr>
            <a:spLocks noGrp="1"/>
          </p:cNvSpPr>
          <p:nvPr>
            <p:ph idx="1"/>
          </p:nvPr>
        </p:nvSpPr>
        <p:spPr/>
        <p:txBody>
          <a:bodyPr>
            <a:normAutofit fontScale="92500" lnSpcReduction="10000"/>
          </a:bodyPr>
          <a:lstStyle/>
          <a:p>
            <a:r>
              <a:rPr lang="en-GB" dirty="0" smtClean="0"/>
              <a:t>Today, we would like you to concentrate on your background.  If you were in school, we would be giving you big paper (such as A3), and you would be using paint to create the background for your work.  However, because you are at home, use the materials that are available to you, make that choice yourselves.</a:t>
            </a:r>
          </a:p>
          <a:p>
            <a:r>
              <a:rPr lang="en-GB" dirty="0" smtClean="0"/>
              <a:t>Look back at your practice ideas from last week.</a:t>
            </a:r>
          </a:p>
          <a:p>
            <a:r>
              <a:rPr lang="en-GB" dirty="0" smtClean="0"/>
              <a:t>Cover the whole paper today, ready for tomorrow.</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 2- What’s in the picture?</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Yesterday you created your background.  Today is where you add the details for your finished piece.  You need to draw/ make/ paint these (using the practice ideas from last week).</a:t>
            </a:r>
          </a:p>
          <a:p>
            <a:r>
              <a:rPr lang="en-GB" dirty="0" smtClean="0"/>
              <a:t>You are going to add these details using collage- that means you will make them on paper, cut them out very accurately, and carefully stick them in place onto your background.  </a:t>
            </a:r>
          </a:p>
          <a:p>
            <a:r>
              <a:rPr lang="en-GB" dirty="0" smtClean="0"/>
              <a:t>Remember- to create depth here, some details will be bigger (closer to the viewer) and some much further away (smaller).  Consider this carefully as this will create the sense of immense area and distance, which is vital when making </a:t>
            </a:r>
            <a:r>
              <a:rPr lang="en-GB" smtClean="0"/>
              <a:t>Space-inspired artwork.  </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a:t>
            </a:r>
            <a:r>
              <a:rPr lang="en-GB" dirty="0" err="1" smtClean="0"/>
              <a:t>Da</a:t>
            </a:r>
            <a:r>
              <a:rPr lang="en-GB" dirty="0" smtClean="0"/>
              <a:t>!</a:t>
            </a:r>
            <a:endParaRPr lang="en-GB" dirty="0"/>
          </a:p>
        </p:txBody>
      </p:sp>
      <p:sp>
        <p:nvSpPr>
          <p:cNvPr id="3" name="Content Placeholder 2"/>
          <p:cNvSpPr>
            <a:spLocks noGrp="1"/>
          </p:cNvSpPr>
          <p:nvPr>
            <p:ph idx="1"/>
          </p:nvPr>
        </p:nvSpPr>
        <p:spPr/>
        <p:txBody>
          <a:bodyPr>
            <a:normAutofit/>
          </a:bodyPr>
          <a:lstStyle/>
          <a:p>
            <a:r>
              <a:rPr lang="en-GB" dirty="0" smtClean="0"/>
              <a:t>This is as much instruction you need now, because the end product is entirely up to you.</a:t>
            </a:r>
          </a:p>
          <a:p>
            <a:r>
              <a:rPr lang="en-GB" dirty="0" smtClean="0"/>
              <a:t>We are really looking forward to seeing how you respond to this task and what you decide to produce.</a:t>
            </a:r>
          </a:p>
          <a:p>
            <a:r>
              <a:rPr lang="en-GB" dirty="0" smtClean="0"/>
              <a:t>ENJOY!!!</a:t>
            </a:r>
          </a:p>
          <a:p>
            <a:r>
              <a:rPr lang="en-GB" dirty="0" smtClean="0"/>
              <a:t>Upload a photo of your finished work when it is ready and send it in...</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Music while you work (always good)</a:t>
            </a:r>
            <a:endParaRPr lang="en-GB" dirty="0"/>
          </a:p>
        </p:txBody>
      </p:sp>
      <p:sp>
        <p:nvSpPr>
          <p:cNvPr id="3" name="Content Placeholder 2"/>
          <p:cNvSpPr>
            <a:spLocks noGrp="1"/>
          </p:cNvSpPr>
          <p:nvPr>
            <p:ph idx="1"/>
          </p:nvPr>
        </p:nvSpPr>
        <p:spPr/>
        <p:txBody>
          <a:bodyPr>
            <a:normAutofit lnSpcReduction="10000"/>
          </a:bodyPr>
          <a:lstStyle/>
          <a:p>
            <a:r>
              <a:rPr lang="en-GB" dirty="0" err="1" smtClean="0"/>
              <a:t>Spotify</a:t>
            </a:r>
            <a:r>
              <a:rPr lang="en-GB" dirty="0" smtClean="0"/>
              <a:t>- “Space and Science”</a:t>
            </a:r>
          </a:p>
          <a:p>
            <a:r>
              <a:rPr lang="en-GB" dirty="0" err="1" smtClean="0"/>
              <a:t>Spotify</a:t>
            </a:r>
            <a:r>
              <a:rPr lang="en-GB" dirty="0" smtClean="0"/>
              <a:t>- “Ambient Celestial Music”</a:t>
            </a:r>
          </a:p>
          <a:p>
            <a:r>
              <a:rPr lang="en-GB" dirty="0" smtClean="0"/>
              <a:t>David Bowie- Space Oddity</a:t>
            </a:r>
          </a:p>
          <a:p>
            <a:r>
              <a:rPr lang="en-GB" dirty="0" smtClean="0"/>
              <a:t>David Bowie- </a:t>
            </a:r>
            <a:r>
              <a:rPr lang="en-GB" dirty="0" err="1" smtClean="0"/>
              <a:t>Ziggy</a:t>
            </a:r>
            <a:r>
              <a:rPr lang="en-GB" dirty="0" smtClean="0"/>
              <a:t> Stardust</a:t>
            </a:r>
          </a:p>
          <a:p>
            <a:r>
              <a:rPr lang="en-GB" dirty="0" smtClean="0"/>
              <a:t>Gustav Holst- The Planets</a:t>
            </a:r>
          </a:p>
          <a:p>
            <a:r>
              <a:rPr lang="en-GB" dirty="0" smtClean="0"/>
              <a:t>2001.  A Space Odyssey </a:t>
            </a:r>
          </a:p>
          <a:p>
            <a:r>
              <a:rPr lang="en-GB" dirty="0" smtClean="0"/>
              <a:t>Star Trek theme music</a:t>
            </a:r>
          </a:p>
          <a:p>
            <a:r>
              <a:rPr lang="en-GB" dirty="0" smtClean="0"/>
              <a:t>Star Wars theme music</a:t>
            </a:r>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TotalTime>
  <Words>471</Words>
  <Application>Microsoft Office PowerPoint</Application>
  <PresentationFormat>On-screen Show (4:3)</PresentationFormat>
  <Paragraphs>30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Slide 1</vt:lpstr>
      <vt:lpstr>Lesson 3 &amp; 4</vt:lpstr>
      <vt:lpstr> </vt:lpstr>
      <vt:lpstr>Step 1- The Background</vt:lpstr>
      <vt:lpstr>Step 2- What’s in the picture?</vt:lpstr>
      <vt:lpstr>Ta-Da!</vt:lpstr>
      <vt:lpstr>Music while you work (always good)</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Staff</dc:creator>
  <cp:lastModifiedBy>Staff</cp:lastModifiedBy>
  <cp:revision>17</cp:revision>
  <dcterms:created xsi:type="dcterms:W3CDTF">2021-01-02T16:59:42Z</dcterms:created>
  <dcterms:modified xsi:type="dcterms:W3CDTF">2021-01-13T15:18:23Z</dcterms:modified>
</cp:coreProperties>
</file>